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78" r:id="rId3"/>
    <p:sldId id="258" r:id="rId4"/>
    <p:sldId id="259" r:id="rId5"/>
    <p:sldId id="260" r:id="rId6"/>
    <p:sldId id="261" r:id="rId7"/>
    <p:sldId id="264" r:id="rId8"/>
    <p:sldId id="263" r:id="rId9"/>
    <p:sldId id="277" r:id="rId10"/>
    <p:sldId id="262" r:id="rId11"/>
    <p:sldId id="265" r:id="rId12"/>
    <p:sldId id="266" r:id="rId13"/>
    <p:sldId id="279" r:id="rId14"/>
    <p:sldId id="267" r:id="rId15"/>
    <p:sldId id="268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4FF"/>
    <a:srgbClr val="0FC9F5"/>
    <a:srgbClr val="37A6F1"/>
    <a:srgbClr val="2FBD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120" autoAdjust="0"/>
    <p:restoredTop sz="94653" autoAdjust="0"/>
  </p:normalViewPr>
  <p:slideViewPr>
    <p:cSldViewPr>
      <p:cViewPr>
        <p:scale>
          <a:sx n="66" d="100"/>
          <a:sy n="66" d="100"/>
        </p:scale>
        <p:origin x="-63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F358A5-D94F-4BEB-B781-1DDF63B7E32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A783C4-B80F-45FA-AEFF-A8C908633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66800" y="857232"/>
            <a:ext cx="7791480" cy="564360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dirty="0" smtClean="0"/>
              <a:t>Деревенская  ласточка</a:t>
            </a:r>
          </a:p>
          <a:p>
            <a:endParaRPr lang="ru-RU" sz="5400" dirty="0" smtClean="0"/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УЗБЯКОВА РЕНАТА,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ученица  7 класса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СТРУКТУРНОГО ПОДРАЗДЕЛЕНИЯ ТАРХАНОВСКАЯ СОШ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БМОУ «АКСЕЛЬСКАЯ СОШ»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ДУЛАТОВА РАМЗИЯ РАВИЛЕВНА,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учитель БИОЛОГИИ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Monotype Corsiva" pitchFamily="66" charset="0"/>
                <a:cs typeface="Times New Roman" pitchFamily="18" charset="0"/>
              </a:rPr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3214710" cy="3143272"/>
          </a:xfrm>
        </p:spPr>
        <p:txBody>
          <a:bodyPr>
            <a:normAutofit lnSpcReduction="10000"/>
          </a:bodyPr>
          <a:lstStyle/>
          <a:p>
            <a:pPr marL="0" indent="35560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Пока родители добывают корм,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птенцы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сидят тихо. Но стоит подлететь одному из родителей, они поднимают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крик. Выпрашивая пищу, они дружно вытягивают шеи и широко открывают жёлтый рот. Родители вкладывают корм в раскрытый рот птенца. Мне было интересно узнать, как же родители распределяют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85728"/>
            <a:ext cx="5143536" cy="274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43438" y="3429000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 между птенцами? Я заметила, что накормленный птенец сразу же опускается на дно гнезда, а голодные тянутся дольше всех, и в следующий раз они получают пищу в первую очередь. Вот так корм справедливо распределяется между всеми птенцами.</a:t>
            </a:r>
          </a:p>
          <a:p>
            <a:pPr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Улетая, ласточка издаёт крик опасности, и птенцы прячутся в гнезде.</a:t>
            </a:r>
          </a:p>
        </p:txBody>
      </p:sp>
      <p:pic>
        <p:nvPicPr>
          <p:cNvPr id="1027" name="Picture 3" descr="C:\Documents and Settings\ALEX\Рабочий стол\Маме школа\101MSDCF1\DSC09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017873" cy="301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428604"/>
            <a:ext cx="4214842" cy="2428892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2.4.Первый полёт</a:t>
            </a:r>
          </a:p>
          <a:p>
            <a:pPr marL="0" indent="3556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интересно наблюдать, как птенцов учат летать.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Птенцы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тренируют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свои крылья для полёта: встанут на край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гнезда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часто – часто взмахивают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071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3" descr="C:\Documents and Settings\ALEXEY\Рабочий стол\Новая папка\DSC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4229099" cy="317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LEXEY\Рабочий стол\Новая папка\DSC09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43504" y="3643314"/>
            <a:ext cx="3571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>
                <a:latin typeface="Times New Roman" pitchFamily="18" charset="0"/>
                <a:cs typeface="Times New Roman" pitchFamily="18" charset="0"/>
              </a:rPr>
              <a:t>В день вылета прилетели другие ласточки ( я решила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ласточки из соседних гнёзд).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55600"/>
            <a:r>
              <a:rPr lang="ru-RU" dirty="0">
                <a:latin typeface="Times New Roman" pitchFamily="18" charset="0"/>
                <a:cs typeface="Times New Roman" pitchFamily="18" charset="0"/>
              </a:rPr>
              <a:t>Они с криком летали вокруг гнезда, как бы выманивая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птенцов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рассказывая,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хорошо – летать.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357166"/>
            <a:ext cx="4071966" cy="2571767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родители – ласточки вели себя необычно: подлетят к гнезду с кормом, но сядут рядом. Птенцы кричат, тянуться, а достать не могут.</a:t>
            </a:r>
          </a:p>
          <a:p>
            <a:pPr mar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вот первый, самый смелый, выпрыгнул из гнезда и придвинулся к матери. Она отлетела. Так повторялось несколько раз. И тогда птенец полетел. </a:t>
            </a:r>
          </a:p>
          <a:p>
            <a:pPr mar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Сначала летал в помещении, затем вылетел на свободу.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071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C:\Documents and Settings\ALEXEY\Рабочий стол\Новая папка\DSC09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4533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LEXEY\Рабочий стол\Новая папка\DSC09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44005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4876" y="3714752"/>
            <a:ext cx="4071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сопровождали его. В течение трёх дней вылетели все птенцы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я заметила, что даже после того, как птенцы научились летать самостоятельно, родители  ещё подкармливают их. Молодые ласточки ночевали возле гнезда еще 5 дней, а потом улетели совсем.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85728"/>
            <a:ext cx="3643338" cy="628654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Теперь ласточек я видела всё реже и реже. Чаще прилетала только пара. Сядут, пощебечут на проводах и опять улетят.</a:t>
            </a:r>
          </a:p>
          <a:p>
            <a:pPr mar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где же молодые птицы?</a:t>
            </a:r>
          </a:p>
          <a:p>
            <a:pPr mar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 конце лета ласточки – касатки кочуют большими стаями, ночуют на проводах или в зарослях тростника» (4 с.742)</a:t>
            </a:r>
          </a:p>
          <a:p>
            <a:pPr mar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Последний раз я видела ласточек 17 сентября. Они кружились над территорией мельницы, как будто прощались с родными гнёздами.</a:t>
            </a:r>
          </a:p>
        </p:txBody>
      </p:sp>
      <p:pic>
        <p:nvPicPr>
          <p:cNvPr id="5" name="Picture 3" descr="C:\Documents and Settings\ALEXEY\Рабочий стол\101MSDCF\DSC0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8572560" cy="6429419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 5. Человек и ласточка</a:t>
            </a:r>
          </a:p>
          <a:p>
            <a:pPr mar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Мельница – это кирпичное здание. Но ни шум мельницы, ни звук подъезжающих машин,  ни громкие разговоры рабочих не пугают ласточек. Они занимаются главным делом – растят птенцов. Жизнь рядом с человеком помогает вывести, вырастить и сохранить потомство. Ласточки хорошо приспосабливаются к изменившейся жизни сельчан. Строят гнёзда в зданиях из кирпича и бетона и их не пугает сильный шум.</a:t>
            </a:r>
          </a:p>
          <a:p>
            <a:pPr mar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Люди с любовью относятся к ласточкам. Называют её «касаточка», «быстрокрылая» «сизокрылая», «нарядница». Её прилёта ждут, радуются что гнёзд с каждым годом становится больше. С прилётом ласточек дверь в мельницу держат открытой, даже в прохладные , дождливые дни и ночью. </a:t>
            </a:r>
          </a:p>
          <a:p>
            <a:pPr marL="0" indent="36195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Ласточка — символ весны. Люди верят, что она приносит счастье и удачу тем домам, под крышами которых она свивает гнездо.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071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8572560" cy="642941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>
              <a:buClr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Ласточки прилетают в наше село в начале мая.</a:t>
            </a:r>
          </a:p>
          <a:p>
            <a:pPr>
              <a:buClr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Строят гнёзда под крышами, старые гнёзда используют редко.</a:t>
            </a:r>
          </a:p>
          <a:p>
            <a:pPr>
              <a:buClrTx/>
              <a:buAutoNum type="arabicPeriod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Ласточки - заботливые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родители, кормят птенцов в течение всего светового дня, уничтожая множество насекомых.</a:t>
            </a:r>
          </a:p>
          <a:p>
            <a:pPr>
              <a:buClr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Учат птенцов летать, выманивая их из гнезда кормом.</a:t>
            </a:r>
          </a:p>
          <a:p>
            <a:pPr>
              <a:buClr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Ласточка живёт рядом с человеком, </a:t>
            </a:r>
          </a:p>
          <a:p>
            <a:pPr>
              <a:buClrTx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071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8572560" cy="6429419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</a:p>
          <a:p>
            <a:pPr>
              <a:buClr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Энциклопедия «Жизнь животных», том 6 «Птицы», М, Просвещение, 1986гг, с. 375,</a:t>
            </a:r>
          </a:p>
          <a:p>
            <a:pPr>
              <a:buClr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Энциклопедия для детей «Биология», М,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Аванта+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2007гг., с. 649</a:t>
            </a:r>
          </a:p>
          <a:p>
            <a:pPr>
              <a:buClr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Энциклопедия для детей «Птицы и звери», М,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Аванта+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2003гг., с. 150,</a:t>
            </a:r>
          </a:p>
          <a:p>
            <a:pPr>
              <a:buClr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оссийская Энциклопедия №16, М,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., 2010гг., с. 742</a:t>
            </a:r>
          </a:p>
          <a:p>
            <a:pPr>
              <a:buClr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Я познаю мир», дет. энциклопедия «Животные», М, АСТ, 2000гг., с. 257</a:t>
            </a:r>
          </a:p>
          <a:p>
            <a:pPr>
              <a:buClr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«Орнитологические экскурсии», Ленинград, изд. Ленинградского университета, 1981г.г, с.152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85728"/>
            <a:ext cx="8429684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Введение							3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1. Семейство ласточковые					5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2. Поведение деревенской ласточки				6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   2.1. Ласточка – певчая птица					6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2.2	. Гнездо ласточки						7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2.3. Кормление птенцов					9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2.4. Первый полёт						11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2.5. Человек и ласточка					14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Выводы.								15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					16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2244218" cy="73889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Ласточка удивительно красивая и грациозная птица. Она издавна селится рядом с человеком ; чаще всего занимает чердаки деревянных домов, прикрепляя свои гнёзда у самого потолка на стене или балке».</a:t>
            </a:r>
          </a:p>
          <a:p>
            <a:pPr marL="0" indent="3556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живу в селе и вижу как оно изменяется. Новые дома и хозяйственные постройки теперь строят из кирпича. Всё меньше людей занимается разведением домашних животных. Построенные человеком мельницы, заводы и многочисленные машины издают много шума, который отпугивает птиц от жилья человека.</a:t>
            </a:r>
          </a:p>
          <a:p>
            <a:pPr marL="0" indent="3556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жизни, повадках этих птиц написано много. В энциклопедиях и научно – познавательных книгах  рассказывают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всех видах ласточек, описывают её внешний вид, поведение, межвидовые различия и т. д. Но я нигде не нашла материала о том, как изменилась жизнь этих птиц в новых условиях. Именно этот вопрос и станет предметом моего исследования.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214290"/>
            <a:ext cx="8572560" cy="6429419"/>
          </a:xfrm>
        </p:spPr>
        <p:txBody>
          <a:bodyPr>
            <a:normAutofit/>
          </a:bodyPr>
          <a:lstStyle/>
          <a:p>
            <a:pPr marL="88900" indent="266700">
              <a:buNone/>
              <a:tabLst>
                <a:tab pos="1438275" algn="l"/>
              </a:tabLst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88900" indent="266700">
              <a:buNone/>
              <a:tabLst>
                <a:tab pos="143827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Исследование поведения деревенской ласточки (касатки) в условиях современного села.</a:t>
            </a:r>
          </a:p>
          <a:p>
            <a:pPr marL="88900" indent="266700">
              <a:buNone/>
              <a:tabLst>
                <a:tab pos="1438275" algn="l"/>
              </a:tabLst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88900" indent="266700">
              <a:buClrTx/>
              <a:buAutoNum type="arabicPeriod"/>
              <a:tabLst>
                <a:tab pos="143827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выяснить когда прилетают ласточки;</a:t>
            </a:r>
          </a:p>
          <a:p>
            <a:pPr marL="88900" indent="266700">
              <a:buClrTx/>
              <a:buAutoNum type="arabicPeriod"/>
              <a:tabLst>
                <a:tab pos="1438275" algn="l"/>
              </a:tabLs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роследить, где и как касатки вьют гнёзда;</a:t>
            </a:r>
          </a:p>
          <a:p>
            <a:pPr marL="88900" indent="266700">
              <a:buClrTx/>
              <a:buAutoNum type="arabicPeriod"/>
              <a:tabLst>
                <a:tab pos="143827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отследить режим кормления птенцов;</a:t>
            </a:r>
          </a:p>
          <a:p>
            <a:pPr marL="88900" indent="266700">
              <a:buClrTx/>
              <a:buAutoNum type="arabicPeriod"/>
              <a:tabLst>
                <a:tab pos="1438275" algn="l"/>
              </a:tabLs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знать, как ласточки учат птенцов летать;</a:t>
            </a:r>
          </a:p>
          <a:p>
            <a:pPr marL="88900" indent="266700">
              <a:buClrTx/>
              <a:buAutoNum type="arabicPeriod"/>
              <a:tabLst>
                <a:tab pos="143827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выявить связь человека и ласточки.</a:t>
            </a:r>
          </a:p>
          <a:p>
            <a:pPr marL="88900" indent="266700">
              <a:buClrTx/>
              <a:buNone/>
              <a:tabLst>
                <a:tab pos="1438275" algn="l"/>
              </a:tabLst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еревенская ласточка.</a:t>
            </a:r>
          </a:p>
          <a:p>
            <a:pPr marL="88900" indent="266700">
              <a:buClrTx/>
              <a:buNone/>
              <a:tabLst>
                <a:tab pos="1438275" algn="l"/>
              </a:tabLst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 жизни и поведение деревенской ласточки.</a:t>
            </a:r>
          </a:p>
          <a:p>
            <a:pPr marL="88900" indent="266700">
              <a:buClrTx/>
              <a:buNone/>
              <a:tabLst>
                <a:tab pos="1438275" algn="l"/>
              </a:tabLst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marL="88900" indent="266700">
              <a:buClrTx/>
              <a:buAutoNum type="arabicPeriod"/>
              <a:tabLst>
                <a:tab pos="143827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наблюдение;</a:t>
            </a:r>
          </a:p>
          <a:p>
            <a:pPr marL="88900" indent="266700">
              <a:buClrTx/>
              <a:buAutoNum type="arabicPeriod"/>
              <a:tabLst>
                <a:tab pos="143827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изучение литературных источников.</a:t>
            </a:r>
          </a:p>
          <a:p>
            <a:pPr marL="88900" indent="266700">
              <a:buClrTx/>
              <a:buNone/>
              <a:tabLst>
                <a:tab pos="1438275" algn="l"/>
              </a:tabLst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Время исследования:</a:t>
            </a:r>
          </a:p>
          <a:p>
            <a:pPr marL="88900" indent="266700">
              <a:buClrTx/>
              <a:buNone/>
              <a:tabLst>
                <a:tab pos="143827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май – сентябрь 2017 года.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071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8572560" cy="6429419"/>
          </a:xfrm>
        </p:spPr>
        <p:txBody>
          <a:bodyPr>
            <a:normAutofit/>
          </a:bodyPr>
          <a:lstStyle/>
          <a:p>
            <a:pPr marL="177800" indent="17780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Семейство ласточковые.</a:t>
            </a:r>
          </a:p>
          <a:p>
            <a:pPr marL="177800" indent="1778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Всего к семейству ласточек принадлежит около 80 видов, из которых в России живёт пять. Из них широко известны:</a:t>
            </a:r>
          </a:p>
          <a:p>
            <a:pPr marL="177800" indent="17780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городская ласточка,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воронок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предпочитает гнездиться на крупных каменных зданиях, под балконами и карнизами;</a:t>
            </a:r>
          </a:p>
          <a:p>
            <a:pPr marL="177800" indent="17780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 деревенская ласточка,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касатка,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селится в небольших сёлах и деревнях;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17780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3. береговая ласточка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интересна тем, что гнездится в норах, которые сама выкапывает в обрывистых берегах рек и стенах оврагов. (2 с. 649)</a:t>
            </a:r>
          </a:p>
          <a:p>
            <a:pPr marL="177800" indent="177800"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071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 descr="C:\Documents and Settings\ALEX\Рабочий стол\Новая папка (2)\ласточ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924944"/>
            <a:ext cx="707236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4714908" cy="3571900"/>
          </a:xfrm>
        </p:spPr>
        <p:txBody>
          <a:bodyPr>
            <a:normAutofit fontScale="70000" lnSpcReduction="20000"/>
          </a:bodyPr>
          <a:lstStyle/>
          <a:p>
            <a:pPr marL="85725" indent="180975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Поведение деревенской ласточки</a:t>
            </a:r>
          </a:p>
          <a:p>
            <a:pPr marL="85725" indent="180975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2. 1. Ласточка - певчая птица</a:t>
            </a:r>
          </a:p>
          <a:p>
            <a:pPr marL="85725" indent="180975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Недалеко от моего дома есть мельница. Это место я выбрала для своего наблюдения, потому что уже несколько лет здесь живут ласточки.</a:t>
            </a:r>
          </a:p>
          <a:p>
            <a:pPr marL="85725" indent="180975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Первую ласточку я увидела 1 мая. Она пела усевшись на проводах. Это очень красивая птица.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5725" lvl="0" indent="180975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неё прямые, длинные и острые крылья, и глубоко вырезанный хвост. Верх чёрный, а низ светлый. Лоб, подбородок и горлышко красновато – коричневые, а ниже горла тёмный поясок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071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Documents and Settings\ALEX\Рабочий стол\Новая папка (2)\деревенская ласт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290"/>
            <a:ext cx="3514750" cy="2928958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3714752"/>
            <a:ext cx="8429684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177800">
              <a:spcBef>
                <a:spcPct val="20000"/>
              </a:spcBef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был самец (у него более длинный хвост).Самочки прилетели примерно через 2 недели.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Самец очень красиво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поёт, ухаживая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самочкой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«На первый взгляд песня ласточки кажется беспорядочной. На самом деле она имеет чёткие периоды. Каждый период заканчивается трещанием, при котором ласточка широко раскрывает клюв, и коротким высвистом. При этом птица или вообще замолкает или сразу же начинает щебетать вновь» (6 с.152).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786182" y="285728"/>
            <a:ext cx="5072098" cy="3286148"/>
          </a:xfrm>
        </p:spPr>
        <p:txBody>
          <a:bodyPr>
            <a:normAutofit/>
          </a:bodyPr>
          <a:lstStyle/>
          <a:p>
            <a:pPr marL="0" lvl="0" indent="35560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2.2.Гнездо ласточки</a:t>
            </a:r>
          </a:p>
          <a:p>
            <a:pPr marL="0" lvl="0" indent="3556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видела, как ласточки строят гнездо, 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внимательно рассмотрела его вблизи: по форме - это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чаша. Она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вылеплена из маленьких комочков, а между ними видны соломинки, травинки. Комочки на ощупь очень твёрдые. Что же это за строительный материал?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прочитала, что это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комочки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глины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земли, навоза,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ила,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ласточка склеивает собственной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слюной.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 травинки и соломинки нужны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071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C:\Documents and Settings\ALEXEY\Рабочий стол\Новая папка\DSC09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36187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3500438"/>
            <a:ext cx="8643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крепости. Строят гнездо и самка, и самец 6-7 дней ,а высиживает яйца одна самочка. </a:t>
            </a:r>
          </a:p>
          <a:p>
            <a:pPr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заметила, что у всех гнёзд много общего:</a:t>
            </a:r>
          </a:p>
          <a:p>
            <a:pPr indent="3556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находились внутри зданий;</a:t>
            </a:r>
          </a:p>
          <a:p>
            <a:pPr indent="3556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расположены высоко над землёй; </a:t>
            </a:r>
          </a:p>
          <a:p>
            <a:pPr indent="3556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затенённом месте;</a:t>
            </a:r>
          </a:p>
          <a:p>
            <a:pPr indent="3556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свободное сообщение с улицей;</a:t>
            </a:r>
          </a:p>
          <a:p>
            <a:pPr indent="3556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находятся  недалеко друг от друга;</a:t>
            </a:r>
          </a:p>
          <a:p>
            <a:pPr indent="3556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прикреплены боком к кирпичной стене;</a:t>
            </a:r>
          </a:p>
          <a:p>
            <a:pPr indent="3556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снизу имеется опора (выступ кирпича, плафон);</a:t>
            </a:r>
          </a:p>
          <a:p>
            <a:pPr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Расположение гнезда внутри помещения позволяет спасти его от дождя и солнца, а близкое поселение семей дает возможность коллективно защищаться от врагов.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357166"/>
            <a:ext cx="8358246" cy="6286544"/>
          </a:xfrm>
        </p:spPr>
        <p:txBody>
          <a:bodyPr>
            <a:normAutofit/>
          </a:bodyPr>
          <a:lstStyle/>
          <a:p>
            <a:pPr marL="0" indent="35560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071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500173"/>
          <a:ext cx="7039321" cy="2568907"/>
        </p:xfrm>
        <a:graphic>
          <a:graphicData uri="http://schemas.openxmlformats.org/drawingml/2006/table">
            <a:tbl>
              <a:tblPr/>
              <a:tblGrid>
                <a:gridCol w="392749"/>
                <a:gridCol w="3126544"/>
                <a:gridCol w="1760014"/>
                <a:gridCol w="1760014"/>
              </a:tblGrid>
              <a:tr h="192668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Появление ласточек на территории моего дома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Отлет ласточек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вместе с птенцами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Массовый отлет ласточек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22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мая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 июля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10 -15 сентября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85728"/>
            <a:ext cx="8329642" cy="6215106"/>
          </a:xfrm>
        </p:spPr>
        <p:txBody>
          <a:bodyPr>
            <a:normAutofit lnSpcReduction="10000"/>
          </a:bodyPr>
          <a:lstStyle/>
          <a:p>
            <a:pPr marL="0" indent="35560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 3. Кормление птенцов</a:t>
            </a:r>
          </a:p>
          <a:p>
            <a:pPr marL="0" indent="3556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 гнездо (№4) находилось в пристройке рядом с мельницей. Я решила наблюдать за ним. Он расположено ниже, наблюдать удобнее. Это старое гнездо. Ласточки надстроили его.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Самочка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села на яйца 25 мая и высиживала 2 недели. Самец в это время носил ей корм. 4 птенца вывелись 9 июня. Выкармливанием занимаются оба родителя.</a:t>
            </a:r>
          </a:p>
          <a:p>
            <a:pPr marL="0" indent="3556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Пища ласточек - это летающие насекомые. За один прилёт к гнезду ласточка приносит несколько насекомых. Четыре раза в день в течение 20 минут я считала, сколько раз ласточки приносят корм птенцам.</a:t>
            </a: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Таблица № 2. Наблюдение за кормлением</a:t>
            </a: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56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Птенцы быстро росли, и родителям приходилось кормить их в течение всего светового  дня. Но утром и вечером, когда насекомых  больше, ласточки приносили корм чаще. «За день родители подлетают с кормом к гнезду около 600 раз» (2 с. 649). «За лето ловит от полумиллиона до миллиона мошек, комаров и тлей» (5 с. 256)</a:t>
            </a:r>
          </a:p>
          <a:p>
            <a:pPr marL="0" indent="35560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2365434"/>
              </p:ext>
            </p:extLst>
          </p:nvPr>
        </p:nvGraphicFramePr>
        <p:xfrm>
          <a:off x="1285852" y="3000372"/>
          <a:ext cx="6740820" cy="168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164"/>
                <a:gridCol w="1348164"/>
                <a:gridCol w="1348164"/>
                <a:gridCol w="1348164"/>
                <a:gridCol w="134816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– 9:20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– 12:20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15:20 часов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18-18:20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прилётов к гнезду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родителями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1390</TotalTime>
  <Words>1576</Words>
  <Application>Microsoft Office PowerPoint</Application>
  <PresentationFormat>Экран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Актуальность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Деревенская ласточка выполнила: Шурыгина Кристина, ученица 4 класса МБОУ «Ребрихинская CОШ», Ребрихинский район, село Ребриха, Руководитель: Слободчикова Ольга Георгиевна, учитель начальных классов</dc:title>
  <dc:creator>ALEX</dc:creator>
  <cp:lastModifiedBy>Ппользователь</cp:lastModifiedBy>
  <cp:revision>125</cp:revision>
  <dcterms:created xsi:type="dcterms:W3CDTF">2013-02-07T12:06:24Z</dcterms:created>
  <dcterms:modified xsi:type="dcterms:W3CDTF">2018-02-27T08:50:45Z</dcterms:modified>
</cp:coreProperties>
</file>